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13/01/2018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</TotalTime>
  <Words>1150</Words>
  <Application>Microsoft Office PowerPoint</Application>
  <PresentationFormat>Panorámica</PresentationFormat>
  <Paragraphs>535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194</cp:revision>
  <dcterms:created xsi:type="dcterms:W3CDTF">2017-10-16T08:08:10Z</dcterms:created>
  <dcterms:modified xsi:type="dcterms:W3CDTF">2018-01-13T20:24:24Z</dcterms:modified>
</cp:coreProperties>
</file>